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5A5A"/>
    <a:srgbClr val="980000"/>
    <a:srgbClr val="5A8B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57" autoAdjust="0"/>
    <p:restoredTop sz="94660"/>
  </p:normalViewPr>
  <p:slideViewPr>
    <p:cSldViewPr snapToGrid="0">
      <p:cViewPr varScale="1">
        <p:scale>
          <a:sx n="44" d="100"/>
          <a:sy n="44" d="100"/>
        </p:scale>
        <p:origin x="1512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8633B-BFEF-4165-B761-A0A9278996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5420F3-6A28-47EA-941B-DE739931F9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C1D0B-F525-4B1E-B34E-61228B678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D3B4B-D442-4818-BFC1-18BF6B0C6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3BBB4-F82E-4545-B215-9DC459531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560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05881-3485-426A-854E-92DE1656F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FC60EC-FC97-4807-9229-3F4781243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53E06-0FC2-4CEB-86A5-8E41E666E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CA3BB-5206-4036-8295-32F76203B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88F35-00C5-4483-A36D-DE21A1539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540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EF8241-4F12-483A-9552-9B753B3774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07602F-353F-4E5C-8785-D32B7AB08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D40E2-E7D3-40A0-B6E3-988BFEE26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9052E-2778-4F68-B334-9B0A9F1F7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E21B4-665D-4935-9190-FAC7AB8C6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49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4EEF8-2535-4CE2-BD97-72A0A2FFA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E680F-ECDB-40AB-8234-C484BC66A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166A9-73D1-42E2-AF16-2F724BC53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0A1AE-AE12-48E6-8318-108E5AE8A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CD94F-4410-4566-A851-9F1BC41B7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95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5715C-7F0F-4D94-9DB0-B0317F08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BCA6BC-DAEE-41F9-B5A5-1DBC512B2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D783B-1333-4A1C-B520-D55470C95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B4824-70C5-4495-A48C-C9E079353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6A58B-821A-47AE-A05E-FEA8A07D0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A3D4F-05A5-46E9-A4B4-DF2364ED5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DC8BA-FFA9-42D4-A255-DB2FD42460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8F1E1D-B968-4ABA-95DF-CB6FFDEF8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F0755D-E676-439F-B617-2376C3734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00F00A-91BD-454D-89FE-8C3F82181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033B65-8AFA-4A1E-A4D6-B14213940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19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688A2-7D52-4320-9743-397BDB6CF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2921EA-E7D8-4D3A-9F8F-6A0B557DC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26888-0EFC-4074-9F54-E1E38ED335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91D76D-2356-4BF9-9294-946CCFF0E0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836EC3-9C27-4B56-9216-4F2B129E43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E7EB70-13DD-4446-ACFA-CB161BB9F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EDB410-4430-4DDA-92D4-911DEC53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72B876-1096-49CB-9C46-FC2A5DAAD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06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27097-D8C8-40A8-AF0E-6733C7A1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992355-1370-4B45-A04F-B0212513A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3D174-ECC6-4E2C-B043-3AAAC5F5D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3117A-B0E8-4781-BE6D-29F489D96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254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518BFB-BA8A-4E33-BA7F-955FCD18D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2EA5BD-C332-4097-8A06-5C8DE5C13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3BCAB-AD31-4BD4-B5AB-F1929085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61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AF74E-94D3-4EB8-8368-94C7FDF11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2A143-9FAE-449F-B3C5-F8D429D19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830ECA-8ACA-43B3-B7FA-88031D181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C4346-526D-43C7-8B4B-6090AACFE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26D6F-2314-407A-8E76-06E006FBB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91DFE-095F-42A2-9D92-1171596B4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79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EB70D-EA38-4447-ACCC-2276FBE4C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C233C-176C-4BFC-8396-1BF515E581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26C1BD-5986-40C4-9DD9-D74A20957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A26D6F-C178-4C94-BFA9-0DE446EEF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08768F-906A-4781-8492-838BEBB48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C3E17-5C82-402E-A146-3A659F016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551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C18FE0-12E3-49F4-836A-CFF163E16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2B6B32-BC56-4A91-A3E3-125053AD0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2E246D-5369-4A87-93F1-F2B8CBBF05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2A4BD-F0D1-4C83-8FE9-A52E8D2EA1D9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71256-6FF7-4D13-90F6-62758939DA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42C5F-CBDC-47BB-9A52-FAD5ACADDB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C4D60-C0D3-496B-A74D-E88849F3E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624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A3572A8-0078-4F80-AD03-EBCDC7E58C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AU" dirty="0"/>
              <a:t>Wireframe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C38AD8D-E852-4592-BA6E-32009ECCF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AU" dirty="0"/>
              <a:t>And </a:t>
            </a:r>
            <a:r>
              <a:rPr lang="en-AU"/>
              <a:t>user journeys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66644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AAF33DC-B08E-4519-829C-F337CE2C3E57}"/>
              </a:ext>
            </a:extLst>
          </p:cNvPr>
          <p:cNvSpPr/>
          <p:nvPr/>
        </p:nvSpPr>
        <p:spPr>
          <a:xfrm>
            <a:off x="0" y="0"/>
            <a:ext cx="12192000" cy="81939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F4E956-B699-41EC-A3E2-6A79FBAC8492}"/>
              </a:ext>
            </a:extLst>
          </p:cNvPr>
          <p:cNvSpPr txBox="1"/>
          <p:nvPr/>
        </p:nvSpPr>
        <p:spPr>
          <a:xfrm>
            <a:off x="249382" y="166663"/>
            <a:ext cx="3111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T20 in Hindsight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57E339-D99A-49A3-BBD2-4454E4AC23F7}"/>
              </a:ext>
            </a:extLst>
          </p:cNvPr>
          <p:cNvSpPr txBox="1"/>
          <p:nvPr/>
        </p:nvSpPr>
        <p:spPr>
          <a:xfrm>
            <a:off x="7240484" y="200680"/>
            <a:ext cx="1590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General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179A02-22E4-4A94-BB25-5494F5EA6563}"/>
              </a:ext>
            </a:extLst>
          </p:cNvPr>
          <p:cNvSpPr txBox="1"/>
          <p:nvPr/>
        </p:nvSpPr>
        <p:spPr>
          <a:xfrm>
            <a:off x="8824109" y="223831"/>
            <a:ext cx="1590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IPL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64762-0EDE-4949-A5EB-6769E69B7319}"/>
              </a:ext>
            </a:extLst>
          </p:cNvPr>
          <p:cNvSpPr txBox="1"/>
          <p:nvPr/>
        </p:nvSpPr>
        <p:spPr>
          <a:xfrm>
            <a:off x="10407733" y="200682"/>
            <a:ext cx="1590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Other Leagues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3073BA-6883-4263-8EFC-D5FD44432FC8}"/>
              </a:ext>
            </a:extLst>
          </p:cNvPr>
          <p:cNvSpPr/>
          <p:nvPr/>
        </p:nvSpPr>
        <p:spPr>
          <a:xfrm>
            <a:off x="0" y="821107"/>
            <a:ext cx="12192000" cy="2493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    </a:t>
            </a:r>
            <a:r>
              <a:rPr lang="en-US" b="1" dirty="0">
                <a:solidFill>
                  <a:srgbClr val="5A8B39"/>
                </a:solidFill>
              </a:rPr>
              <a:t>Home </a:t>
            </a:r>
            <a:r>
              <a:rPr lang="en-US" b="1" dirty="0">
                <a:solidFill>
                  <a:srgbClr val="C00000"/>
                </a:solidFill>
              </a:rPr>
              <a:t>&gt;&gt; </a:t>
            </a:r>
            <a:r>
              <a:rPr lang="en-US" b="1" dirty="0">
                <a:solidFill>
                  <a:srgbClr val="5A8B39"/>
                </a:solidFill>
              </a:rPr>
              <a:t>IPL </a:t>
            </a:r>
            <a:r>
              <a:rPr lang="en-US" b="1" dirty="0">
                <a:solidFill>
                  <a:srgbClr val="C00000"/>
                </a:solidFill>
              </a:rPr>
              <a:t>&gt;&gt; </a:t>
            </a:r>
            <a:r>
              <a:rPr lang="en-US" b="1" dirty="0">
                <a:solidFill>
                  <a:srgbClr val="5A8B39"/>
                </a:solidFill>
              </a:rPr>
              <a:t>Teambuilding </a:t>
            </a:r>
            <a:r>
              <a:rPr lang="en-US" b="1" dirty="0">
                <a:solidFill>
                  <a:srgbClr val="C00000"/>
                </a:solidFill>
              </a:rPr>
              <a:t>&gt;&gt; </a:t>
            </a:r>
            <a:r>
              <a:rPr lang="en-US" b="1" dirty="0">
                <a:solidFill>
                  <a:srgbClr val="5A8B39"/>
                </a:solidFill>
              </a:rPr>
              <a:t>2022 Auction </a:t>
            </a:r>
            <a:r>
              <a:rPr lang="en-US" b="1" dirty="0">
                <a:solidFill>
                  <a:srgbClr val="C00000"/>
                </a:solidFill>
              </a:rPr>
              <a:t>&gt;&gt; </a:t>
            </a:r>
            <a:r>
              <a:rPr lang="en-US" b="1" dirty="0">
                <a:solidFill>
                  <a:srgbClr val="5A8B39"/>
                </a:solidFill>
              </a:rPr>
              <a:t>CSK 2022 Auction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E56A420-C0DB-4E41-950B-44EAC228A74B}"/>
              </a:ext>
            </a:extLst>
          </p:cNvPr>
          <p:cNvSpPr/>
          <p:nvPr/>
        </p:nvSpPr>
        <p:spPr>
          <a:xfrm>
            <a:off x="2991173" y="1441341"/>
            <a:ext cx="6214820" cy="633880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DFDC77-1776-4D04-93DC-21C048F3D3C1}"/>
              </a:ext>
            </a:extLst>
          </p:cNvPr>
          <p:cNvSpPr/>
          <p:nvPr/>
        </p:nvSpPr>
        <p:spPr>
          <a:xfrm>
            <a:off x="4152653" y="2630131"/>
            <a:ext cx="3883231" cy="2465641"/>
          </a:xfrm>
          <a:prstGeom prst="rect">
            <a:avLst/>
          </a:prstGeom>
          <a:blipFill>
            <a:blip r:embed="rId3">
              <a:alphaModFix amt="99000"/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7D7351-DFB3-427D-8D7F-F93808813469}"/>
              </a:ext>
            </a:extLst>
          </p:cNvPr>
          <p:cNvSpPr txBox="1"/>
          <p:nvPr/>
        </p:nvSpPr>
        <p:spPr>
          <a:xfrm>
            <a:off x="3735092" y="1904978"/>
            <a:ext cx="4819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Chennai Super Kings 2022 Auction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6DBEE0-9603-4E2E-9E3C-79A8B6066A46}"/>
              </a:ext>
            </a:extLst>
          </p:cNvPr>
          <p:cNvSpPr txBox="1"/>
          <p:nvPr/>
        </p:nvSpPr>
        <p:spPr>
          <a:xfrm>
            <a:off x="3684282" y="5466621"/>
            <a:ext cx="481997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Jump to: </a:t>
            </a:r>
            <a:r>
              <a:rPr lang="en-US" sz="1600" b="1" dirty="0">
                <a:solidFill>
                  <a:srgbClr val="C00000"/>
                </a:solidFill>
              </a:rPr>
              <a:t>Quick summary</a:t>
            </a:r>
            <a:r>
              <a:rPr lang="en-US" sz="1600" b="1" dirty="0"/>
              <a:t>;</a:t>
            </a:r>
            <a:r>
              <a:rPr lang="en-US" sz="1600" b="1" dirty="0">
                <a:solidFill>
                  <a:srgbClr val="C00000"/>
                </a:solidFill>
              </a:rPr>
              <a:t> Background</a:t>
            </a:r>
            <a:r>
              <a:rPr lang="en-US" sz="1600" b="1" dirty="0"/>
              <a:t> ;</a:t>
            </a:r>
            <a:r>
              <a:rPr lang="en-US" sz="1600" b="1" dirty="0">
                <a:solidFill>
                  <a:srgbClr val="C00000"/>
                </a:solidFill>
              </a:rPr>
              <a:t> Retentions</a:t>
            </a:r>
            <a:r>
              <a:rPr lang="en-US" sz="1600" b="1" dirty="0"/>
              <a:t> ;</a:t>
            </a:r>
            <a:r>
              <a:rPr lang="en-US" sz="1600" b="1" dirty="0">
                <a:solidFill>
                  <a:srgbClr val="C00000"/>
                </a:solidFill>
              </a:rPr>
              <a:t> Auction review</a:t>
            </a:r>
            <a:r>
              <a:rPr lang="en-US" sz="1600" b="1" dirty="0"/>
              <a:t> ;</a:t>
            </a:r>
            <a:r>
              <a:rPr lang="en-US" sz="1600" b="1" dirty="0">
                <a:solidFill>
                  <a:srgbClr val="C00000"/>
                </a:solidFill>
              </a:rPr>
              <a:t> Final squad review</a:t>
            </a:r>
            <a:r>
              <a:rPr lang="en-US" sz="1600" b="1" dirty="0"/>
              <a:t> ;</a:t>
            </a:r>
            <a:r>
              <a:rPr lang="en-US" sz="1600" b="1" dirty="0">
                <a:solidFill>
                  <a:srgbClr val="C00000"/>
                </a:solidFill>
              </a:rPr>
              <a:t> Future planning</a:t>
            </a:r>
          </a:p>
          <a:p>
            <a:endParaRPr lang="en-US" sz="1600" b="1" dirty="0"/>
          </a:p>
          <a:p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Lorem ipsum dolor sit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amet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,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consectetur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adipiscing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elit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.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Curabitur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cursus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lacus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vitae gravida dictum. Nam ac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egestas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felis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. Duis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mollis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,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est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ultricies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eleifend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sollicitudin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, libero ligula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malesuada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mi, vel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accumsan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orci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ex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eu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nibh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.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Praesent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interdum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purus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vitae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quam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hendrerit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, et semper ex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malesuada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. Sed vitae semper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risus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,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vehicula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scelerisque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metus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. </a:t>
            </a:r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56B00E-221E-4BEC-973A-67768DF9D63C}"/>
              </a:ext>
            </a:extLst>
          </p:cNvPr>
          <p:cNvSpPr/>
          <p:nvPr/>
        </p:nvSpPr>
        <p:spPr>
          <a:xfrm>
            <a:off x="9999023" y="1579418"/>
            <a:ext cx="1999511" cy="49045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Colors:</a:t>
            </a:r>
          </a:p>
          <a:p>
            <a:pPr algn="ctr"/>
            <a:r>
              <a:rPr lang="en-US" b="1" dirty="0">
                <a:solidFill>
                  <a:srgbClr val="5A5A5A"/>
                </a:solidFill>
              </a:rPr>
              <a:t>Grey : 89, 89,  89 or #595959</a:t>
            </a:r>
          </a:p>
          <a:p>
            <a:pPr algn="ctr"/>
            <a:r>
              <a:rPr lang="en-US" b="1" dirty="0">
                <a:solidFill>
                  <a:srgbClr val="980000"/>
                </a:solidFill>
              </a:rPr>
              <a:t>Red: 152 0 0 or #C00000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Green: 90 139 57 or #5A8B39</a:t>
            </a:r>
          </a:p>
          <a:p>
            <a:pPr algn="ctr"/>
            <a:r>
              <a:rPr lang="en-US" b="1" dirty="0" err="1">
                <a:solidFill>
                  <a:schemeClr val="tx1"/>
                </a:solidFill>
              </a:rPr>
              <a:t>NavBar</a:t>
            </a:r>
            <a:r>
              <a:rPr lang="en-US" b="1" dirty="0">
                <a:solidFill>
                  <a:schemeClr val="tx1"/>
                </a:solidFill>
              </a:rPr>
              <a:t> light grey: 237 237 237 or #EDEDED</a:t>
            </a:r>
          </a:p>
        </p:txBody>
      </p:sp>
    </p:spTree>
    <p:extLst>
      <p:ext uri="{BB962C8B-B14F-4D97-AF65-F5344CB8AC3E}">
        <p14:creationId xmlns:p14="http://schemas.microsoft.com/office/powerpoint/2010/main" val="551732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149</Words>
  <Application>Microsoft Office PowerPoint</Application>
  <PresentationFormat>Widescreen</PresentationFormat>
  <Paragraphs>16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Open Sans</vt:lpstr>
      <vt:lpstr>Office Theme</vt:lpstr>
      <vt:lpstr>Wireframe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Wireframe</dc:title>
  <dc:creator>Sudarshan Sriraman</dc:creator>
  <cp:lastModifiedBy>Sudarshan Sriraman</cp:lastModifiedBy>
  <cp:revision>3</cp:revision>
  <dcterms:created xsi:type="dcterms:W3CDTF">2022-02-18T17:10:48Z</dcterms:created>
  <dcterms:modified xsi:type="dcterms:W3CDTF">2022-02-19T04:08:30Z</dcterms:modified>
</cp:coreProperties>
</file>

<file path=docProps/thumbnail.jpeg>
</file>